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1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0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0.10068027356815228"/>
                  <c:y val="-2.180782902786289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 876,5руб</a:t>
                    </a:r>
                    <a:r>
                      <a:rPr lang="ru-RU" sz="1600" dirty="0"/>
                      <a:t>.
</a:t>
                    </a:r>
                    <a:r>
                      <a:rPr lang="ru-RU" sz="1600" dirty="0" smtClean="0"/>
                      <a:t>3,3%</a:t>
                    </a:r>
                    <a:endParaRPr lang="ru-RU" sz="1600" dirty="0"/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14133877828671"/>
                      <c:h val="0.26276636742120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6.1889747319980037E-2"/>
                  <c:y val="-5.544319811481682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3984,6тыс.руб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15,2%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84967373540514"/>
                      <c:h val="0.25608020031124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876.5</c:v>
                </c:pt>
                <c:pt idx="1">
                  <c:v>3984.6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5DF5-205B-4C80-9190-B802D5E9B763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97DA-C70F-4DF7-A32D-554C0C168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1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2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2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4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1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7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857250"/>
            <a:ext cx="8555182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1075670" y="3082751"/>
            <a:ext cx="6992684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Отчет об исполнение бюджета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Покровского сельского поселения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 1 квартал 2018 года</a:t>
            </a:r>
          </a:p>
        </p:txBody>
      </p:sp>
    </p:spTree>
    <p:extLst>
      <p:ext uri="{BB962C8B-B14F-4D97-AF65-F5344CB8AC3E}">
        <p14:creationId xmlns:p14="http://schemas.microsoft.com/office/powerpoint/2010/main" val="82291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сельского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8612" y="2555105"/>
          <a:ext cx="6758127" cy="3117450"/>
        </p:xfrm>
        <a:graphic>
          <a:graphicData uri="http://schemas.openxmlformats.org/drawingml/2006/table">
            <a:tbl>
              <a:tblPr/>
              <a:tblGrid>
                <a:gridCol w="2474958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1617519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332825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332825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38579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733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246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26173,1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4861,1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258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2469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21867,6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3984,6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44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246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4305,5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876,5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246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27616,1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4428,5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50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1443,0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86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837" y="2457450"/>
          <a:ext cx="7405255" cy="3144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8756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153798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59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Исполнено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исполнения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19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21867,6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3984,6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23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7621,4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1471,1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19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1727,7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1147,2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00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12163,0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1098,1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198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44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9320,0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1014,4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725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7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422" marR="46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2" marR="46422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35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1492" y="2623705"/>
          <a:ext cx="6012872" cy="2693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8676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93414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00865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869189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965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показателей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План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Исполнено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исполнения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19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4305,5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876,5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59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3905,3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776,3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бюджетной системы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13435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 за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4861,1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18,6%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52525" y="2678430"/>
          <a:ext cx="6293167" cy="284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32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по отраслям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</a:t>
            </a:r>
            <a:r>
              <a:rPr lang="ru-RU" dirty="0" smtClean="0"/>
              <a:t>1831,6 </a:t>
            </a:r>
            <a:r>
              <a:rPr lang="ru-RU" dirty="0" err="1"/>
              <a:t>тыс.руб</a:t>
            </a:r>
            <a:r>
              <a:rPr lang="ru-RU" dirty="0"/>
              <a:t> или </a:t>
            </a:r>
            <a:r>
              <a:rPr lang="ru-RU" dirty="0" smtClean="0"/>
              <a:t>18,4 </a:t>
            </a:r>
            <a:r>
              <a:rPr lang="ru-RU" dirty="0"/>
              <a:t>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3009" y="4080377"/>
            <a:ext cx="2297629" cy="261291"/>
          </a:xfrm>
        </p:spPr>
        <p:txBody>
          <a:bodyPr/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1" y="2609905"/>
            <a:ext cx="1713964" cy="1143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256533" y="4512571"/>
            <a:ext cx="2467055" cy="796817"/>
          </a:xfrm>
        </p:spPr>
        <p:txBody>
          <a:bodyPr/>
          <a:lstStyle/>
          <a:p>
            <a:r>
              <a:rPr lang="ru-RU" dirty="0" smtClean="0"/>
              <a:t>Фактическое исполнение составило 1,3 </a:t>
            </a:r>
            <a:r>
              <a:rPr lang="ru-RU" dirty="0" err="1" smtClean="0"/>
              <a:t>тыс.руб</a:t>
            </a:r>
            <a:r>
              <a:rPr lang="ru-RU" dirty="0" smtClean="0"/>
              <a:t> или 2 %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55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59103" y="4080377"/>
            <a:ext cx="2901370" cy="432195"/>
          </a:xfrm>
        </p:spPr>
        <p:txBody>
          <a:bodyPr/>
          <a:lstStyle/>
          <a:p>
            <a:r>
              <a:rPr lang="ru-RU" sz="15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" y="2124941"/>
            <a:ext cx="6324600" cy="1690254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965203" y="4722669"/>
            <a:ext cx="2300473" cy="570766"/>
          </a:xfrm>
        </p:spPr>
        <p:txBody>
          <a:bodyPr>
            <a:normAutofit/>
          </a:bodyPr>
          <a:lstStyle/>
          <a:p>
            <a:r>
              <a:rPr lang="ru-RU" dirty="0"/>
              <a:t>Фактическое исполнение составило </a:t>
            </a:r>
            <a:r>
              <a:rPr lang="ru-RU" dirty="0" smtClean="0"/>
              <a:t>2440,7 </a:t>
            </a:r>
            <a:r>
              <a:rPr lang="ru-RU" dirty="0" err="1"/>
              <a:t>тыс.руб</a:t>
            </a:r>
            <a:r>
              <a:rPr lang="ru-RU" dirty="0"/>
              <a:t> или </a:t>
            </a:r>
            <a:r>
              <a:rPr lang="ru-RU" dirty="0" smtClean="0"/>
              <a:t>14,4 </a:t>
            </a:r>
            <a:r>
              <a:rPr lang="ru-RU" dirty="0"/>
              <a:t>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17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</a:t>
            </a:r>
            <a:r>
              <a:rPr lang="ru-RU" dirty="0" smtClean="0"/>
              <a:t>квартал 2018 </a:t>
            </a:r>
            <a:r>
              <a:rPr lang="ru-RU" dirty="0"/>
              <a:t>года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>
          <a:xfrm>
            <a:off x="510239" y="2609905"/>
            <a:ext cx="2745580" cy="11430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</a:t>
            </a:r>
            <a:r>
              <a:rPr lang="ru-RU" dirty="0" smtClean="0"/>
              <a:t>61,8 </a:t>
            </a:r>
            <a:r>
              <a:rPr lang="ru-RU" dirty="0" err="1"/>
              <a:t>тыс.руб</a:t>
            </a:r>
            <a:r>
              <a:rPr lang="ru-RU" dirty="0"/>
              <a:t> или </a:t>
            </a:r>
            <a:r>
              <a:rPr lang="ru-RU" dirty="0" smtClean="0"/>
              <a:t>22,8 </a:t>
            </a:r>
            <a:r>
              <a:rPr lang="ru-RU" dirty="0"/>
              <a:t>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46" y="2609905"/>
            <a:ext cx="2228669" cy="1143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</a:t>
            </a:r>
            <a:r>
              <a:rPr lang="ru-RU" dirty="0" smtClean="0"/>
              <a:t>93,1 </a:t>
            </a:r>
            <a:r>
              <a:rPr lang="ru-RU" dirty="0" err="1"/>
              <a:t>тыс.руб</a:t>
            </a:r>
            <a:r>
              <a:rPr lang="ru-RU" dirty="0"/>
              <a:t> или </a:t>
            </a:r>
            <a:r>
              <a:rPr lang="ru-RU" dirty="0" smtClean="0"/>
              <a:t>100 </a:t>
            </a:r>
            <a:r>
              <a:rPr lang="ru-RU" dirty="0"/>
              <a:t>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4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Georgia" panose="02040502050405020303" pitchFamily="18" charset="0"/>
              </a:rPr>
              <a:t>«Бюджет для граждан» по исполнению бюджета за  </a:t>
            </a:r>
            <a:r>
              <a:rPr lang="ru-RU" altLang="ru-RU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ru-RU" altLang="ru-RU" sz="15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квартал </a:t>
            </a:r>
            <a:r>
              <a:rPr lang="ru-RU" altLang="ru-RU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 года</a:t>
            </a:r>
            <a:r>
              <a:rPr lang="ru-RU" altLang="ru-RU" sz="1500" dirty="0">
                <a:latin typeface="Georgia" panose="02040502050405020303" pitchFamily="18" charset="0"/>
              </a:rPr>
              <a:t> является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500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Финансовый отдел Администрации Покровского сельского поселения</a:t>
            </a: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Начальник Наталья Викторовна Моисеенко</a:t>
            </a:r>
            <a:endParaRPr lang="ru-RU" altLang="ru-RU" sz="15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50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500" i="1" dirty="0">
                <a:latin typeface="Georgia" panose="02040502050405020303" pitchFamily="18" charset="0"/>
              </a:rPr>
              <a:t>346830, Ростовская область, </a:t>
            </a:r>
            <a:r>
              <a:rPr lang="ru-RU" altLang="ru-RU" sz="150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500" i="1" dirty="0">
                <a:latin typeface="Georgia" panose="02040502050405020303" pitchFamily="18" charset="0"/>
              </a:rPr>
              <a:t> район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i="1" dirty="0">
                <a:latin typeface="Georgia" panose="02040502050405020303" pitchFamily="18" charset="0"/>
              </a:rPr>
              <a:t>с. Покровское, улица Урицкого, 15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500" i="1" dirty="0">
                <a:latin typeface="Georgia" panose="02040502050405020303" pitchFamily="18" charset="0"/>
              </a:rPr>
              <a:t>: 8-86347-2-05-77</a:t>
            </a:r>
            <a:r>
              <a:rPr lang="ru-RU" altLang="ru-RU" sz="1500" dirty="0">
                <a:latin typeface="Georgia" panose="02040502050405020303" pitchFamily="18" charset="0"/>
              </a:rPr>
              <a:t/>
            </a:r>
            <a:br>
              <a:rPr lang="ru-RU" altLang="ru-RU" sz="1500" dirty="0">
                <a:latin typeface="Georgia" panose="02040502050405020303" pitchFamily="18" charset="0"/>
              </a:rPr>
            </a:br>
            <a:r>
              <a:rPr lang="ru-RU" altLang="ru-RU" sz="150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500" i="1" dirty="0">
                <a:latin typeface="Georgia" panose="02040502050405020303" pitchFamily="18" charset="0"/>
              </a:rPr>
              <a:t>: sp26276@donpac.ru</a:t>
            </a:r>
            <a:endParaRPr lang="ru-RU" altLang="ru-RU" sz="15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6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12788</TotalTime>
  <Words>335</Words>
  <Application>Microsoft Office PowerPoint</Application>
  <PresentationFormat>Экран (4:3)</PresentationFormat>
  <Paragraphs>138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Tahoma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Основные характеристики бюджета Покровского сельского поселения  за 1 квартал 2018 года</vt:lpstr>
      <vt:lpstr>Налоговые и неналоговые доходы бюджета Покровского сельского поселения  за 1 квартал 2018 года</vt:lpstr>
      <vt:lpstr>Безвозмездные поступления в бюджет Покровского сельского поселения  за 1 квартал  2018 года</vt:lpstr>
      <vt:lpstr>Доходы бюджета поселения за 1 квартал 2018 года составили 4861,1 тыс. руб или 18,6%  к годовому плану</vt:lpstr>
      <vt:lpstr>Исполнение расходов по отраслям  за 1 квартал 2018 года</vt:lpstr>
      <vt:lpstr>ЖИЛИЩНО-КОММУНАЛЬНОЕ ХОЗЯЙСТВО</vt:lpstr>
      <vt:lpstr>Исполнение расходов по отраслям  за 1 квартал 2018 года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Михайловского сельского поселения Красносулинского района за 2016 год</dc:title>
  <dc:creator>Дело</dc:creator>
  <cp:lastModifiedBy>admin</cp:lastModifiedBy>
  <cp:revision>106</cp:revision>
  <dcterms:created xsi:type="dcterms:W3CDTF">2017-07-06T06:14:33Z</dcterms:created>
  <dcterms:modified xsi:type="dcterms:W3CDTF">2021-07-15T06:10:09Z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