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0.10068027356815228"/>
                  <c:y val="-2.180782902786289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 1506,7руб</a:t>
                    </a:r>
                    <a:r>
                      <a:rPr lang="ru-RU" sz="1600" dirty="0"/>
                      <a:t>.
</a:t>
                    </a:r>
                    <a:r>
                      <a:rPr lang="ru-RU" sz="1600" dirty="0" smtClean="0"/>
                      <a:t>20%</a:t>
                    </a:r>
                    <a:endParaRPr lang="ru-RU" sz="1600" dirty="0"/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14133877828671"/>
                      <c:h val="0.26276636742120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6.1889747319980037E-2"/>
                  <c:y val="-5.544319811481682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4117тыс.руб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20,1%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84967373540514"/>
                      <c:h val="0.25608020031124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4098.8999999999996</c:v>
                </c:pt>
                <c:pt idx="1">
                  <c:v>7519.5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5DF5-205B-4C80-9190-B802D5E9B763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97DA-C70F-4DF7-A32D-554C0C168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8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35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2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90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0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6" y="952248"/>
            <a:ext cx="7837336" cy="49535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928484" y="3082751"/>
            <a:ext cx="7287059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сельского поселения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86001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7" y="1296162"/>
            <a:ext cx="8077200" cy="1124712"/>
          </a:xfrm>
        </p:spPr>
        <p:txBody>
          <a:bodyPr>
            <a:no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Покровского сельского поселения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2019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05624"/>
              </p:ext>
            </p:extLst>
          </p:nvPr>
        </p:nvGraphicFramePr>
        <p:xfrm>
          <a:off x="1098612" y="2555103"/>
          <a:ext cx="7167933" cy="3651732"/>
        </p:xfrm>
        <a:graphic>
          <a:graphicData uri="http://schemas.openxmlformats.org/drawingml/2006/table">
            <a:tbl>
              <a:tblPr/>
              <a:tblGrid>
                <a:gridCol w="2625037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1715604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413646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413646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45191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85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28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27971,7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5623,7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03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2892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86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20434,5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4117,0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28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7537,2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28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27971,7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5623,7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59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-2370,6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-1641,0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2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Покровского сельского поселения </a:t>
            </a:r>
            <a:b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 </a:t>
            </a: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12303"/>
              </p:ext>
            </p:extLst>
          </p:nvPr>
        </p:nvGraphicFramePr>
        <p:xfrm>
          <a:off x="872837" y="2457451"/>
          <a:ext cx="7405255" cy="417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756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153798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59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19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20434,5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23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19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10270,7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19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7487,7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7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Покровского сельского поселения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55255"/>
              </p:ext>
            </p:extLst>
          </p:nvPr>
        </p:nvGraphicFramePr>
        <p:xfrm>
          <a:off x="1191492" y="2244436"/>
          <a:ext cx="7075052" cy="4211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492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99159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17766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1022732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1573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Исполнено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исполнения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312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7537,2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748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7532,7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8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системы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700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95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13435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за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2019года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5623,7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20,1%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16902"/>
              </p:ext>
            </p:extLst>
          </p:nvPr>
        </p:nvGraphicFramePr>
        <p:xfrm>
          <a:off x="1152525" y="2641485"/>
          <a:ext cx="7077075" cy="37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26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85900" y="1085850"/>
            <a:ext cx="6172200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поселения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2019 года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в объеме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3982,7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03518"/>
              </p:ext>
            </p:extLst>
          </p:nvPr>
        </p:nvGraphicFramePr>
        <p:xfrm>
          <a:off x="637310" y="2346035"/>
          <a:ext cx="7481454" cy="5085004"/>
        </p:xfrm>
        <a:graphic>
          <a:graphicData uri="http://schemas.openxmlformats.org/drawingml/2006/table">
            <a:tbl>
              <a:tblPr/>
              <a:tblGrid>
                <a:gridCol w="330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 план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Фактическое исполнение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% исполнения к плану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Общегосударственные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вопросы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10604,4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1855,2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безопасность и правоохранительная деятельность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39,0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87268"/>
                  </a:ext>
                </a:extLst>
              </a:tr>
              <a:tr h="3079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Жилищно-коммунальное хозяйство</a:t>
                      </a:r>
                    </a:p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18093,4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2019,7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748393"/>
                  </a:ext>
                </a:extLst>
              </a:tr>
              <a:tr h="29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Охрана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окружающей среды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92,8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Культура , кинематография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716,0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636375"/>
                  </a:ext>
                </a:extLst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политика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270,7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62,1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22,9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Физическая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культура и спорт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5,8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29,4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16,7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30342,3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3982,7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13,1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«Бюджет для граждан» по исполнению бюджета за  </a:t>
            </a:r>
            <a:r>
              <a:rPr lang="ru-RU" altLang="ru-RU" sz="1500" dirty="0" smtClean="0">
                <a:latin typeface="Georgia" panose="02040502050405020303" pitchFamily="18" charset="0"/>
              </a:rPr>
              <a:t>1 квартал 2019</a:t>
            </a:r>
            <a:r>
              <a:rPr lang="ru-RU" altLang="ru-RU" sz="1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</a:t>
            </a:r>
            <a:r>
              <a:rPr lang="ru-RU" altLang="ru-RU" sz="1500" dirty="0">
                <a:latin typeface="Georgia" panose="02040502050405020303" pitchFamily="18" charset="0"/>
              </a:rPr>
              <a:t> является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500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Финансовый отдел Администрации Покровского сельского поселения</a:t>
            </a: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Начальник Наталья Викторовна Моисеенко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500" i="1" dirty="0">
                <a:latin typeface="Georgia" panose="02040502050405020303" pitchFamily="18" charset="0"/>
              </a:rPr>
              <a:t>346830, Ростовская область, </a:t>
            </a:r>
            <a:r>
              <a:rPr lang="ru-RU" altLang="ru-RU" sz="15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500" i="1" dirty="0">
                <a:latin typeface="Georgia" panose="02040502050405020303" pitchFamily="18" charset="0"/>
              </a:rPr>
              <a:t> район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i="1" dirty="0">
                <a:latin typeface="Georgia" panose="02040502050405020303" pitchFamily="18" charset="0"/>
              </a:rPr>
              <a:t>с. Покровское, улица Урицкого, 15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500" i="1" dirty="0">
                <a:latin typeface="Georgia" panose="02040502050405020303" pitchFamily="18" charset="0"/>
              </a:rPr>
              <a:t>: 8-86347-2-05-77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500" i="1" dirty="0">
                <a:latin typeface="Georgia" panose="02040502050405020303" pitchFamily="18" charset="0"/>
              </a:rPr>
              <a:t>: sp26276@donpac.ru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6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12852</TotalTime>
  <Words>346</Words>
  <Application>Microsoft Office PowerPoint</Application>
  <PresentationFormat>Экран (4:3)</PresentationFormat>
  <Paragraphs>168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Tahoma</vt:lpstr>
      <vt:lpstr>Times New Roman</vt:lpstr>
      <vt:lpstr>Wingdings 3</vt:lpstr>
      <vt:lpstr>Легкий дым</vt:lpstr>
      <vt:lpstr>Презентация PowerPoint</vt:lpstr>
      <vt:lpstr>Основные характеристики бюджета Покровского сельского поселения за 1 квартал 2019 года</vt:lpstr>
      <vt:lpstr>Налоговые и неналоговые доходы бюджета Покровского сельского поселения  за 1 квартал 2019 года</vt:lpstr>
      <vt:lpstr>Безвозмездные поступления в бюджет Покровского сельского поселения  за 1 квартал 2019 года</vt:lpstr>
      <vt:lpstr>Доходы бюджета поселения за 1 квартал 2019года составили 5623,7 тыс. руб или 20,1%  к годовому плану</vt:lpstr>
      <vt:lpstr>Расходы бюджета поселения за 1 квартал 2019 года исполнены в объеме 3982,7 тыс.рублей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114</cp:revision>
  <dcterms:created xsi:type="dcterms:W3CDTF">2017-07-06T06:14:33Z</dcterms:created>
  <dcterms:modified xsi:type="dcterms:W3CDTF">2021-07-15T09:51:38Z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