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1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0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02" y="72"/>
      </p:cViewPr>
      <p:guideLst>
        <p:guide orient="horz" pos="2160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0.10068027356815228"/>
                  <c:y val="-2.180782902786289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 </a:t>
                    </a:r>
                    <a:r>
                      <a:rPr lang="ru-RU" sz="1600" dirty="0" smtClean="0"/>
                      <a:t>10604,9руб</a:t>
                    </a:r>
                    <a:r>
                      <a:rPr lang="ru-RU" sz="1600" dirty="0"/>
                      <a:t>.
</a:t>
                    </a:r>
                    <a:r>
                      <a:rPr lang="ru-RU" sz="1600" dirty="0" smtClean="0"/>
                      <a:t>98,0%</a:t>
                    </a:r>
                    <a:endParaRPr lang="ru-RU" sz="1600" dirty="0"/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14133877828671"/>
                      <c:h val="0.26276636742120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6.1889747319980037E-2"/>
                  <c:y val="-5.544319811481682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13208,6тыс.руб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65,5%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84967373540514"/>
                      <c:h val="0.25608020031124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10604.9</c:v>
                </c:pt>
                <c:pt idx="1">
                  <c:v>13208.6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5DF5-205B-4C80-9190-B802D5E9B763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97DA-C70F-4DF7-A32D-554C0C168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8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549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1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99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3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0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1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2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4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7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7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5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4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9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3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692727"/>
            <a:ext cx="7897091" cy="553258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941694" y="3082751"/>
            <a:ext cx="726064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Отчет об </a:t>
            </a:r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исполнении </a:t>
            </a:r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бюджета </a:t>
            </a:r>
          </a:p>
          <a:p>
            <a:pPr algn="ctr"/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Покровского сельского поселения</a:t>
            </a:r>
          </a:p>
          <a:p>
            <a:pPr algn="ctr"/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Неклиновского</a:t>
            </a:r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района</a:t>
            </a:r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 месяцев 2020 </a:t>
            </a:r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года</a:t>
            </a:r>
            <a:endParaRPr lang="ru-RU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7" y="230909"/>
            <a:ext cx="8077200" cy="1588655"/>
          </a:xfrm>
        </p:spPr>
        <p:txBody>
          <a:bodyPr>
            <a:no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2020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07734"/>
              </p:ext>
            </p:extLst>
          </p:nvPr>
        </p:nvGraphicFramePr>
        <p:xfrm>
          <a:off x="568038" y="1819562"/>
          <a:ext cx="7837054" cy="3768439"/>
        </p:xfrm>
        <a:graphic>
          <a:graphicData uri="http://schemas.openxmlformats.org/drawingml/2006/table">
            <a:tbl>
              <a:tblPr/>
              <a:tblGrid>
                <a:gridCol w="2870082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1875754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545609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545609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466353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887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29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30980,0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23813,5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2985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20159,6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13208,6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95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29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10820,4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10604,9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29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33463,6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21688,4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12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-2486,6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2125,1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Покровского сельского поселения </a:t>
            </a:r>
            <a:b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2020 </a:t>
            </a:r>
            <a:r>
              <a:rPr lang="ru-RU" sz="23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97401"/>
              </p:ext>
            </p:extLst>
          </p:nvPr>
        </p:nvGraphicFramePr>
        <p:xfrm>
          <a:off x="563419" y="2022764"/>
          <a:ext cx="8063346" cy="452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467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1674667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1433149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1418063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508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48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7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9115,0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5640,9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48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35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8715,0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35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32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7306,0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1245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748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4" y="351258"/>
            <a:ext cx="7997767" cy="1450757"/>
          </a:xfrm>
        </p:spPr>
        <p:txBody>
          <a:bodyPr>
            <a:norm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Покровского сельского поселения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2020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45319"/>
              </p:ext>
            </p:extLst>
          </p:nvPr>
        </p:nvGraphicFramePr>
        <p:xfrm>
          <a:off x="277091" y="1736437"/>
          <a:ext cx="8331200" cy="4559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6752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197393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28291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1114136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162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Исполнено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исполнения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32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12884,5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77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984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бюджетной системы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734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9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134350" cy="994172"/>
          </a:xfrm>
        </p:spPr>
        <p:txBody>
          <a:bodyPr>
            <a:normAutofit/>
          </a:bodyPr>
          <a:lstStyle/>
          <a:p>
            <a:pPr algn="ctr"/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за 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2020 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23813,5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76,9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65448"/>
              </p:ext>
            </p:extLst>
          </p:nvPr>
        </p:nvGraphicFramePr>
        <p:xfrm>
          <a:off x="1152525" y="2641485"/>
          <a:ext cx="7077075" cy="378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2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22036" y="249383"/>
            <a:ext cx="7536874" cy="10067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поселения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2020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в объеме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5836,5 тыс. рублей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96679"/>
              </p:ext>
            </p:extLst>
          </p:nvPr>
        </p:nvGraphicFramePr>
        <p:xfrm>
          <a:off x="203199" y="1385456"/>
          <a:ext cx="8478984" cy="4590473"/>
        </p:xfrm>
        <a:graphic>
          <a:graphicData uri="http://schemas.openxmlformats.org/drawingml/2006/table">
            <a:tbl>
              <a:tblPr/>
              <a:tblGrid>
                <a:gridCol w="37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 план 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Фактическое исполнение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% исполнения к плану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Общегосударственные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вопросы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10127,9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6746,4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66,6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безопасность и правоохранительная деятельность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57,0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3917,3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3388,0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86,4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555727"/>
                  </a:ext>
                </a:extLst>
              </a:tr>
              <a:tr h="4600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Жилищно-коммунальное хозяйство</a:t>
                      </a:r>
                    </a:p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17861,4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11041,9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61,8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748393"/>
                  </a:ext>
                </a:extLst>
              </a:tr>
              <a:tr h="355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Охрана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окружающей среды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95,0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35,2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37,1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840,0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69,0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563543"/>
                  </a:ext>
                </a:extLst>
              </a:tr>
              <a:tr h="230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Социальная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политика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273,0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204,7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Физическая</a:t>
                      </a:r>
                      <a:r>
                        <a:rPr lang="ru-RU" sz="1400" b="1" i="0" u="none" strike="noStrike" baseline="0" dirty="0">
                          <a:latin typeface="Times New Roman"/>
                        </a:rPr>
                        <a:t> культура и спорт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24,6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22,4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167,0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163,7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98,0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1675" marR="1675" marT="16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33463,6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21688,4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64,8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675" marR="1675" marT="16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Покровского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за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месяцев 2020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8077042"/>
              </p:ext>
            </p:extLst>
          </p:nvPr>
        </p:nvGraphicFramePr>
        <p:xfrm>
          <a:off x="-1" y="1268758"/>
          <a:ext cx="9252521" cy="740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9769,7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6641,2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«Муниципальная политика»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9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«Социальная поддержка муниципальных</a:t>
                      </a:r>
                      <a:r>
                        <a:rPr lang="ru-RU" sz="1200" baseline="0" dirty="0" smtClean="0">
                          <a:latin typeface="+mn-lt"/>
                        </a:rPr>
                        <a:t> служащих, вышедших на пенсию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204,7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качественными коммунальными услугами населения и повышение уровня благоустройства территории Покровского сельского поселения»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17678,1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10890,1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«Обеспечение общественного порядка и противодействие терроризму, экстремизму, коррупции в Покровском сельском поселении»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27535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«Охрана окружающей среды и рациональное природопользование»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70375"/>
                  </a:ext>
                </a:extLst>
              </a:tr>
              <a:tr h="3914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</a:t>
                      </a:r>
                      <a:r>
                        <a:rPr lang="ru-RU" sz="1200" baseline="0" dirty="0" smtClean="0">
                          <a:latin typeface="+mn-lt"/>
                        </a:rPr>
                        <a:t> молодежной политики в Покровском сельском поселении</a:t>
                      </a:r>
                      <a:r>
                        <a:rPr lang="ru-RU" sz="1200" dirty="0" smtClean="0">
                          <a:latin typeface="+mn-lt"/>
                        </a:rPr>
                        <a:t>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3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физической культуры и сорта»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28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ИТОГО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31696,6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21108,2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Georgia" panose="02040502050405020303" pitchFamily="18" charset="0"/>
              </a:rPr>
              <a:t>«Бюджет для граждан» по исполнению бюджета за </a:t>
            </a:r>
            <a:r>
              <a:rPr lang="ru-RU" altLang="ru-RU" sz="1500" dirty="0" smtClean="0"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месяцев </a:t>
            </a:r>
            <a:r>
              <a:rPr lang="ru-RU" altLang="ru-RU" sz="15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 года</a:t>
            </a:r>
            <a:r>
              <a:rPr lang="ru-RU" altLang="ru-RU" sz="1500" dirty="0" smtClean="0">
                <a:latin typeface="Georgia" panose="02040502050405020303" pitchFamily="18" charset="0"/>
              </a:rPr>
              <a:t> </a:t>
            </a:r>
            <a:r>
              <a:rPr lang="ru-RU" altLang="ru-RU" sz="1500" dirty="0">
                <a:latin typeface="Georgia" panose="02040502050405020303" pitchFamily="18" charset="0"/>
              </a:rPr>
              <a:t>является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500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Финансовый отдел Администрации Покровского сельского поселения</a:t>
            </a: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Начальник Наталья Викторовна Моисеенко</a:t>
            </a:r>
            <a:endParaRPr lang="ru-RU" altLang="ru-RU" sz="15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500" i="1" dirty="0">
                <a:latin typeface="Georgia" panose="02040502050405020303" pitchFamily="18" charset="0"/>
              </a:rPr>
              <a:t>346830, Ростовская область, </a:t>
            </a:r>
            <a:r>
              <a:rPr lang="ru-RU" altLang="ru-RU" sz="150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500" i="1" dirty="0">
                <a:latin typeface="Georgia" panose="02040502050405020303" pitchFamily="18" charset="0"/>
              </a:rPr>
              <a:t> район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i="1" dirty="0">
                <a:latin typeface="Georgia" panose="02040502050405020303" pitchFamily="18" charset="0"/>
              </a:rPr>
              <a:t>с. Покровское, улица Урицкого, 15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500" i="1" dirty="0">
                <a:latin typeface="Georgia" panose="02040502050405020303" pitchFamily="18" charset="0"/>
              </a:rPr>
              <a:t>: 8-86347-2-05-77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500" i="1" dirty="0">
                <a:latin typeface="Georgia" panose="02040502050405020303" pitchFamily="18" charset="0"/>
              </a:rPr>
              <a:t>: sp26276@donpac.ru</a:t>
            </a:r>
            <a:endParaRPr lang="ru-RU" altLang="ru-RU" sz="15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6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13092</TotalTime>
  <Words>507</Words>
  <Application>Microsoft Office PowerPoint</Application>
  <PresentationFormat>Экран (4:3)</PresentationFormat>
  <Paragraphs>219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Impact</vt:lpstr>
      <vt:lpstr>Tahoma</vt:lpstr>
      <vt:lpstr>Times New Roman</vt:lpstr>
      <vt:lpstr>Главное мероприятие</vt:lpstr>
      <vt:lpstr>Презентация PowerPoint</vt:lpstr>
      <vt:lpstr>Основные характеристики бюджета  Покровского сельского поселения  за 9 месяцев 2020 года</vt:lpstr>
      <vt:lpstr>Налоговые и неналоговые доходы бюджета Покровского сельского поселения  за 9 месяцев 2020 года</vt:lpstr>
      <vt:lpstr>Безвозмездные поступления в бюджет Покровского сельского поселения  за 9 месяцев 2020 года</vt:lpstr>
      <vt:lpstr>Доходы бюджета поселения за 9 месяцев 2020 года составили 23813,5 тыс. руб или 76,9% к годовому плану</vt:lpstr>
      <vt:lpstr>Расходы бюджета поселения за 9 месяцев 2020 года исполнены в объеме 5836,5 тыс. рублей</vt:lpstr>
      <vt:lpstr>Исполнение муниципальных программ Покровского сельского поселения за 9 месяцев 2020 года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131</cp:revision>
  <dcterms:created xsi:type="dcterms:W3CDTF">2017-07-06T06:14:33Z</dcterms:created>
  <dcterms:modified xsi:type="dcterms:W3CDTF">2021-07-16T05:47:23Z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